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4"/>
  </p:sldMasterIdLst>
  <p:sldIdLst>
    <p:sldId id="256" r:id="rId5"/>
    <p:sldId id="283" r:id="rId6"/>
    <p:sldId id="282" r:id="rId7"/>
    <p:sldId id="284" r:id="rId8"/>
    <p:sldId id="285" r:id="rId9"/>
    <p:sldId id="260" r:id="rId10"/>
    <p:sldId id="265" r:id="rId11"/>
    <p:sldId id="274" r:id="rId12"/>
    <p:sldId id="267" r:id="rId13"/>
    <p:sldId id="286" r:id="rId14"/>
    <p:sldId id="268" r:id="rId15"/>
    <p:sldId id="280" r:id="rId16"/>
    <p:sldId id="269" r:id="rId17"/>
    <p:sldId id="278" r:id="rId18"/>
    <p:sldId id="275" r:id="rId19"/>
    <p:sldId id="27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FFA311-2AC3-4240-8F70-5D638350A90A}" v="141" vWet="143" dt="2023-03-16T05:59:20.032"/>
    <p1510:client id="{305432EE-4213-4050-B42F-6F04779D4FCF}" v="381" dt="2023-03-16T06:06:02.229"/>
    <p1510:client id="{42CE2C98-3575-43A6-AC57-0506929329FB}" v="182" vWet="184" dt="2023-03-16T05:54:14.976"/>
    <p1510:client id="{5CE9AEC0-D506-4BD7-9D30-770E59D38DC4}" v="1231" vWet="1233" dt="2023-03-16T05:48:30.453"/>
    <p1510:client id="{6404092A-F9A6-45A8-BBC7-051F8013BEC9}" v="442" vWet="444" dt="2023-03-15T20:58:23.163"/>
    <p1510:client id="{76B2B4E1-4EB2-4DD8-8371-31901BF76885}" v="114" dt="2023-03-15T20:19:32.586"/>
    <p1510:client id="{826D7241-5D70-4EFC-A5E1-44738C6144F3}" v="94" vWet="96" dt="2023-03-16T05:53:57.758"/>
    <p1510:client id="{CB1B8978-C10E-FF09-AE02-572F4438CEB3}" v="174" dt="2023-03-16T05:13:56.0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E24C05-FC7D-425D-A743-E0425CEDD67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51A2235-C70B-4F2C-8193-1B9753A8502A}">
      <dgm:prSet/>
      <dgm:spPr/>
      <dgm:t>
        <a:bodyPr/>
        <a:lstStyle/>
        <a:p>
          <a:r>
            <a:rPr lang="es-MX"/>
            <a:t>David: CU10, CU16, CU19, CU24, CU29, CU34</a:t>
          </a:r>
          <a:endParaRPr lang="en-US"/>
        </a:p>
      </dgm:t>
    </dgm:pt>
    <dgm:pt modelId="{927465C7-D0CA-4C08-881D-AF0D421CD071}" type="parTrans" cxnId="{13EBD416-B8C1-4928-A758-441C141AA8BD}">
      <dgm:prSet/>
      <dgm:spPr/>
      <dgm:t>
        <a:bodyPr/>
        <a:lstStyle/>
        <a:p>
          <a:endParaRPr lang="en-US"/>
        </a:p>
      </dgm:t>
    </dgm:pt>
    <dgm:pt modelId="{E8CB3E2B-0A9D-42D8-9DAB-B7845CC63336}" type="sibTrans" cxnId="{13EBD416-B8C1-4928-A758-441C141AA8BD}">
      <dgm:prSet/>
      <dgm:spPr/>
      <dgm:t>
        <a:bodyPr/>
        <a:lstStyle/>
        <a:p>
          <a:endParaRPr lang="en-US"/>
        </a:p>
      </dgm:t>
    </dgm:pt>
    <dgm:pt modelId="{2C20F5AB-F719-4761-AAE8-2292AE1EB72A}">
      <dgm:prSet/>
      <dgm:spPr/>
      <dgm:t>
        <a:bodyPr/>
        <a:lstStyle/>
        <a:p>
          <a:r>
            <a:rPr lang="es-MX"/>
            <a:t>Eduart: CU11, CU20, CU25, CU28, CU31, CU35</a:t>
          </a:r>
          <a:endParaRPr lang="en-US"/>
        </a:p>
      </dgm:t>
    </dgm:pt>
    <dgm:pt modelId="{9652DA22-8A40-4B39-8BBB-A1A64E0B20E8}" type="parTrans" cxnId="{F29FE26A-7A9C-454E-A20B-6688DBAD7C40}">
      <dgm:prSet/>
      <dgm:spPr/>
      <dgm:t>
        <a:bodyPr/>
        <a:lstStyle/>
        <a:p>
          <a:endParaRPr lang="en-US"/>
        </a:p>
      </dgm:t>
    </dgm:pt>
    <dgm:pt modelId="{481C449C-0D20-4C2F-BECE-48533DF83DAD}" type="sibTrans" cxnId="{F29FE26A-7A9C-454E-A20B-6688DBAD7C40}">
      <dgm:prSet/>
      <dgm:spPr/>
      <dgm:t>
        <a:bodyPr/>
        <a:lstStyle/>
        <a:p>
          <a:endParaRPr lang="en-US"/>
        </a:p>
      </dgm:t>
    </dgm:pt>
    <dgm:pt modelId="{3CDB91CD-DB48-41D3-84E1-F515405EF835}">
      <dgm:prSet/>
      <dgm:spPr/>
      <dgm:t>
        <a:bodyPr/>
        <a:lstStyle/>
        <a:p>
          <a:r>
            <a:rPr lang="es-MX"/>
            <a:t>Axel: CU01, CU03, CU04, CU05, CU08, CU15, CU23, CU26, CU30</a:t>
          </a:r>
          <a:endParaRPr lang="en-US"/>
        </a:p>
      </dgm:t>
    </dgm:pt>
    <dgm:pt modelId="{292B04FF-1E68-44EE-97DE-A0046D86E5C2}" type="parTrans" cxnId="{BFFE4F57-402A-4872-B275-B8E76EAF1F71}">
      <dgm:prSet/>
      <dgm:spPr/>
      <dgm:t>
        <a:bodyPr/>
        <a:lstStyle/>
        <a:p>
          <a:endParaRPr lang="en-US"/>
        </a:p>
      </dgm:t>
    </dgm:pt>
    <dgm:pt modelId="{CBD70EBE-48A9-4B08-85A3-6DB8F40732F3}" type="sibTrans" cxnId="{BFFE4F57-402A-4872-B275-B8E76EAF1F71}">
      <dgm:prSet/>
      <dgm:spPr/>
      <dgm:t>
        <a:bodyPr/>
        <a:lstStyle/>
        <a:p>
          <a:endParaRPr lang="en-US"/>
        </a:p>
      </dgm:t>
    </dgm:pt>
    <dgm:pt modelId="{E20A5D8F-1C55-44AF-B8F8-4965425A9DCF}">
      <dgm:prSet/>
      <dgm:spPr/>
      <dgm:t>
        <a:bodyPr/>
        <a:lstStyle/>
        <a:p>
          <a:r>
            <a:rPr lang="es-MX"/>
            <a:t>Rafael: CU07, CU09, CU13, CU14, CU18, CU21, CU27, CU32, CU33</a:t>
          </a:r>
          <a:endParaRPr lang="en-US"/>
        </a:p>
      </dgm:t>
    </dgm:pt>
    <dgm:pt modelId="{9B47179C-DCDD-4176-BDB5-E2EDA0768567}" type="parTrans" cxnId="{37C216E2-038B-416F-B4E6-88BDA5C58C4F}">
      <dgm:prSet/>
      <dgm:spPr/>
      <dgm:t>
        <a:bodyPr/>
        <a:lstStyle/>
        <a:p>
          <a:endParaRPr lang="en-US"/>
        </a:p>
      </dgm:t>
    </dgm:pt>
    <dgm:pt modelId="{EDCA6AAC-6952-4CDB-9084-13BBE9811E54}" type="sibTrans" cxnId="{37C216E2-038B-416F-B4E6-88BDA5C58C4F}">
      <dgm:prSet/>
      <dgm:spPr/>
      <dgm:t>
        <a:bodyPr/>
        <a:lstStyle/>
        <a:p>
          <a:endParaRPr lang="en-US"/>
        </a:p>
      </dgm:t>
    </dgm:pt>
    <dgm:pt modelId="{9B229081-266E-4106-883E-814A3072EC17}">
      <dgm:prSet/>
      <dgm:spPr/>
      <dgm:t>
        <a:bodyPr/>
        <a:lstStyle/>
        <a:p>
          <a:r>
            <a:rPr lang="es-MX" dirty="0"/>
            <a:t>Jonathan: CU02, CU06, CU12, CU17, CU22, CU36  </a:t>
          </a:r>
          <a:endParaRPr lang="en-US" dirty="0"/>
        </a:p>
      </dgm:t>
    </dgm:pt>
    <dgm:pt modelId="{EABE9462-A489-419B-BF95-81843E33A386}" type="parTrans" cxnId="{F1D2D53D-9015-4390-8B74-CFFC219BF214}">
      <dgm:prSet/>
      <dgm:spPr/>
      <dgm:t>
        <a:bodyPr/>
        <a:lstStyle/>
        <a:p>
          <a:endParaRPr lang="en-US"/>
        </a:p>
      </dgm:t>
    </dgm:pt>
    <dgm:pt modelId="{64690215-E535-43DE-B35E-1C65FEACC10C}" type="sibTrans" cxnId="{F1D2D53D-9015-4390-8B74-CFFC219BF214}">
      <dgm:prSet/>
      <dgm:spPr/>
      <dgm:t>
        <a:bodyPr/>
        <a:lstStyle/>
        <a:p>
          <a:endParaRPr lang="en-US"/>
        </a:p>
      </dgm:t>
    </dgm:pt>
    <dgm:pt modelId="{D1840339-5C6B-4356-85D3-3EDE46048779}" type="pres">
      <dgm:prSet presAssocID="{C2E24C05-FC7D-425D-A743-E0425CEDD677}" presName="linear" presStyleCnt="0">
        <dgm:presLayoutVars>
          <dgm:animLvl val="lvl"/>
          <dgm:resizeHandles val="exact"/>
        </dgm:presLayoutVars>
      </dgm:prSet>
      <dgm:spPr/>
    </dgm:pt>
    <dgm:pt modelId="{C579EDD5-F093-4881-9462-6973F02A069E}" type="pres">
      <dgm:prSet presAssocID="{F51A2235-C70B-4F2C-8193-1B9753A8502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F320B2C-1186-487B-8738-E0368ECCB63A}" type="pres">
      <dgm:prSet presAssocID="{E8CB3E2B-0A9D-42D8-9DAB-B7845CC63336}" presName="spacer" presStyleCnt="0"/>
      <dgm:spPr/>
    </dgm:pt>
    <dgm:pt modelId="{7BDC36B8-13EF-47CD-8435-576D13D73AF6}" type="pres">
      <dgm:prSet presAssocID="{2C20F5AB-F719-4761-AAE8-2292AE1EB72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E474332-CD71-49E7-ADAF-FEA1074E3E13}" type="pres">
      <dgm:prSet presAssocID="{481C449C-0D20-4C2F-BECE-48533DF83DAD}" presName="spacer" presStyleCnt="0"/>
      <dgm:spPr/>
    </dgm:pt>
    <dgm:pt modelId="{4E712347-8B13-4E25-8873-16A9FD7364EC}" type="pres">
      <dgm:prSet presAssocID="{3CDB91CD-DB48-41D3-84E1-F515405EF83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B7B8198-460E-4E87-A294-894858F59839}" type="pres">
      <dgm:prSet presAssocID="{CBD70EBE-48A9-4B08-85A3-6DB8F40732F3}" presName="spacer" presStyleCnt="0"/>
      <dgm:spPr/>
    </dgm:pt>
    <dgm:pt modelId="{74A4AE0D-0B87-4B8E-9682-637BFBE8A13B}" type="pres">
      <dgm:prSet presAssocID="{E20A5D8F-1C55-44AF-B8F8-4965425A9DC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3D76D3F-4BC9-401B-8E15-BE59D28A2850}" type="pres">
      <dgm:prSet presAssocID="{EDCA6AAC-6952-4CDB-9084-13BBE9811E54}" presName="spacer" presStyleCnt="0"/>
      <dgm:spPr/>
    </dgm:pt>
    <dgm:pt modelId="{5E0A8FA1-9F49-4DA4-9BF8-093C72F9C87B}" type="pres">
      <dgm:prSet presAssocID="{9B229081-266E-4106-883E-814A3072EC1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08E4807-87EB-42C5-9F02-1FCA83954121}" type="presOf" srcId="{F51A2235-C70B-4F2C-8193-1B9753A8502A}" destId="{C579EDD5-F093-4881-9462-6973F02A069E}" srcOrd="0" destOrd="0" presId="urn:microsoft.com/office/officeart/2005/8/layout/vList2"/>
    <dgm:cxn modelId="{13EBD416-B8C1-4928-A758-441C141AA8BD}" srcId="{C2E24C05-FC7D-425D-A743-E0425CEDD677}" destId="{F51A2235-C70B-4F2C-8193-1B9753A8502A}" srcOrd="0" destOrd="0" parTransId="{927465C7-D0CA-4C08-881D-AF0D421CD071}" sibTransId="{E8CB3E2B-0A9D-42D8-9DAB-B7845CC63336}"/>
    <dgm:cxn modelId="{F1D2D53D-9015-4390-8B74-CFFC219BF214}" srcId="{C2E24C05-FC7D-425D-A743-E0425CEDD677}" destId="{9B229081-266E-4106-883E-814A3072EC17}" srcOrd="4" destOrd="0" parTransId="{EABE9462-A489-419B-BF95-81843E33A386}" sibTransId="{64690215-E535-43DE-B35E-1C65FEACC10C}"/>
    <dgm:cxn modelId="{F29FE26A-7A9C-454E-A20B-6688DBAD7C40}" srcId="{C2E24C05-FC7D-425D-A743-E0425CEDD677}" destId="{2C20F5AB-F719-4761-AAE8-2292AE1EB72A}" srcOrd="1" destOrd="0" parTransId="{9652DA22-8A40-4B39-8BBB-A1A64E0B20E8}" sibTransId="{481C449C-0D20-4C2F-BECE-48533DF83DAD}"/>
    <dgm:cxn modelId="{BFFE4F57-402A-4872-B275-B8E76EAF1F71}" srcId="{C2E24C05-FC7D-425D-A743-E0425CEDD677}" destId="{3CDB91CD-DB48-41D3-84E1-F515405EF835}" srcOrd="2" destOrd="0" parTransId="{292B04FF-1E68-44EE-97DE-A0046D86E5C2}" sibTransId="{CBD70EBE-48A9-4B08-85A3-6DB8F40732F3}"/>
    <dgm:cxn modelId="{68738C7C-FEFB-4C8D-BC97-6417AE3AD4A1}" type="presOf" srcId="{C2E24C05-FC7D-425D-A743-E0425CEDD677}" destId="{D1840339-5C6B-4356-85D3-3EDE46048779}" srcOrd="0" destOrd="0" presId="urn:microsoft.com/office/officeart/2005/8/layout/vList2"/>
    <dgm:cxn modelId="{3A415280-211E-4583-A97D-31606FBA9A81}" type="presOf" srcId="{E20A5D8F-1C55-44AF-B8F8-4965425A9DCF}" destId="{74A4AE0D-0B87-4B8E-9682-637BFBE8A13B}" srcOrd="0" destOrd="0" presId="urn:microsoft.com/office/officeart/2005/8/layout/vList2"/>
    <dgm:cxn modelId="{7D9EC28C-A041-4CAC-B5DD-6820555FE6C1}" type="presOf" srcId="{3CDB91CD-DB48-41D3-84E1-F515405EF835}" destId="{4E712347-8B13-4E25-8873-16A9FD7364EC}" srcOrd="0" destOrd="0" presId="urn:microsoft.com/office/officeart/2005/8/layout/vList2"/>
    <dgm:cxn modelId="{86ADF592-459D-4C65-AC9B-86C55E3B0030}" type="presOf" srcId="{2C20F5AB-F719-4761-AAE8-2292AE1EB72A}" destId="{7BDC36B8-13EF-47CD-8435-576D13D73AF6}" srcOrd="0" destOrd="0" presId="urn:microsoft.com/office/officeart/2005/8/layout/vList2"/>
    <dgm:cxn modelId="{37C216E2-038B-416F-B4E6-88BDA5C58C4F}" srcId="{C2E24C05-FC7D-425D-A743-E0425CEDD677}" destId="{E20A5D8F-1C55-44AF-B8F8-4965425A9DCF}" srcOrd="3" destOrd="0" parTransId="{9B47179C-DCDD-4176-BDB5-E2EDA0768567}" sibTransId="{EDCA6AAC-6952-4CDB-9084-13BBE9811E54}"/>
    <dgm:cxn modelId="{E16599FF-95E2-4905-96C8-91204DE9E446}" type="presOf" srcId="{9B229081-266E-4106-883E-814A3072EC17}" destId="{5E0A8FA1-9F49-4DA4-9BF8-093C72F9C87B}" srcOrd="0" destOrd="0" presId="urn:microsoft.com/office/officeart/2005/8/layout/vList2"/>
    <dgm:cxn modelId="{84F998BE-341E-407D-ACB7-6855B6E3A759}" type="presParOf" srcId="{D1840339-5C6B-4356-85D3-3EDE46048779}" destId="{C579EDD5-F093-4881-9462-6973F02A069E}" srcOrd="0" destOrd="0" presId="urn:microsoft.com/office/officeart/2005/8/layout/vList2"/>
    <dgm:cxn modelId="{CB35C80F-82E5-4DDB-A5F5-CF8617C868B8}" type="presParOf" srcId="{D1840339-5C6B-4356-85D3-3EDE46048779}" destId="{AF320B2C-1186-487B-8738-E0368ECCB63A}" srcOrd="1" destOrd="0" presId="urn:microsoft.com/office/officeart/2005/8/layout/vList2"/>
    <dgm:cxn modelId="{E0778A4E-79CD-4537-98C2-857CAC079D80}" type="presParOf" srcId="{D1840339-5C6B-4356-85D3-3EDE46048779}" destId="{7BDC36B8-13EF-47CD-8435-576D13D73AF6}" srcOrd="2" destOrd="0" presId="urn:microsoft.com/office/officeart/2005/8/layout/vList2"/>
    <dgm:cxn modelId="{09915B5E-4143-4F9B-90DC-1744C4C4884F}" type="presParOf" srcId="{D1840339-5C6B-4356-85D3-3EDE46048779}" destId="{CE474332-CD71-49E7-ADAF-FEA1074E3E13}" srcOrd="3" destOrd="0" presId="urn:microsoft.com/office/officeart/2005/8/layout/vList2"/>
    <dgm:cxn modelId="{6E45D530-16B6-44DA-A7E9-2FBE48C99832}" type="presParOf" srcId="{D1840339-5C6B-4356-85D3-3EDE46048779}" destId="{4E712347-8B13-4E25-8873-16A9FD7364EC}" srcOrd="4" destOrd="0" presId="urn:microsoft.com/office/officeart/2005/8/layout/vList2"/>
    <dgm:cxn modelId="{34A4B6B2-81FF-47EA-9DCD-F579B31DEEED}" type="presParOf" srcId="{D1840339-5C6B-4356-85D3-3EDE46048779}" destId="{CB7B8198-460E-4E87-A294-894858F59839}" srcOrd="5" destOrd="0" presId="urn:microsoft.com/office/officeart/2005/8/layout/vList2"/>
    <dgm:cxn modelId="{59FD7E1A-8E32-4167-B7FD-3BDE41EFA263}" type="presParOf" srcId="{D1840339-5C6B-4356-85D3-3EDE46048779}" destId="{74A4AE0D-0B87-4B8E-9682-637BFBE8A13B}" srcOrd="6" destOrd="0" presId="urn:microsoft.com/office/officeart/2005/8/layout/vList2"/>
    <dgm:cxn modelId="{F14E8AC4-0A07-4043-9FD6-916EA7B7D0CE}" type="presParOf" srcId="{D1840339-5C6B-4356-85D3-3EDE46048779}" destId="{13D76D3F-4BC9-401B-8E15-BE59D28A2850}" srcOrd="7" destOrd="0" presId="urn:microsoft.com/office/officeart/2005/8/layout/vList2"/>
    <dgm:cxn modelId="{5D5C9B3E-C409-4CC8-B9BD-BCE59A93CD87}" type="presParOf" srcId="{D1840339-5C6B-4356-85D3-3EDE46048779}" destId="{5E0A8FA1-9F49-4DA4-9BF8-093C72F9C87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79EDD5-F093-4881-9462-6973F02A069E}">
      <dsp:nvSpPr>
        <dsp:cNvPr id="0" name=""/>
        <dsp:cNvSpPr/>
      </dsp:nvSpPr>
      <dsp:spPr>
        <a:xfrm>
          <a:off x="0" y="204597"/>
          <a:ext cx="10515600" cy="7195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/>
            <a:t>David: CU10, CU16, CU19, CU24, CU29, CU34</a:t>
          </a:r>
          <a:endParaRPr lang="en-US" sz="3000" kern="1200"/>
        </a:p>
      </dsp:txBody>
      <dsp:txXfrm>
        <a:off x="35125" y="239722"/>
        <a:ext cx="10445350" cy="649299"/>
      </dsp:txXfrm>
    </dsp:sp>
    <dsp:sp modelId="{7BDC36B8-13EF-47CD-8435-576D13D73AF6}">
      <dsp:nvSpPr>
        <dsp:cNvPr id="0" name=""/>
        <dsp:cNvSpPr/>
      </dsp:nvSpPr>
      <dsp:spPr>
        <a:xfrm>
          <a:off x="0" y="1010546"/>
          <a:ext cx="10515600" cy="719549"/>
        </a:xfrm>
        <a:prstGeom prst="roundRect">
          <a:avLst/>
        </a:prstGeom>
        <a:solidFill>
          <a:schemeClr val="accent5">
            <a:hueOff val="4650421"/>
            <a:satOff val="-1776"/>
            <a:lumOff val="-53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/>
            <a:t>Eduart: CU11, CU20, CU25, CU28, CU31, CU35</a:t>
          </a:r>
          <a:endParaRPr lang="en-US" sz="3000" kern="1200"/>
        </a:p>
      </dsp:txBody>
      <dsp:txXfrm>
        <a:off x="35125" y="1045671"/>
        <a:ext cx="10445350" cy="649299"/>
      </dsp:txXfrm>
    </dsp:sp>
    <dsp:sp modelId="{4E712347-8B13-4E25-8873-16A9FD7364EC}">
      <dsp:nvSpPr>
        <dsp:cNvPr id="0" name=""/>
        <dsp:cNvSpPr/>
      </dsp:nvSpPr>
      <dsp:spPr>
        <a:xfrm>
          <a:off x="0" y="1816496"/>
          <a:ext cx="10515600" cy="719549"/>
        </a:xfrm>
        <a:prstGeom prst="roundRect">
          <a:avLst/>
        </a:prstGeom>
        <a:solidFill>
          <a:schemeClr val="accent5">
            <a:hueOff val="9300841"/>
            <a:satOff val="-3552"/>
            <a:lumOff val="-107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/>
            <a:t>Axel: CU01, CU03, CU04, CU05, CU08, CU15, CU23, CU26, CU30</a:t>
          </a:r>
          <a:endParaRPr lang="en-US" sz="3000" kern="1200"/>
        </a:p>
      </dsp:txBody>
      <dsp:txXfrm>
        <a:off x="35125" y="1851621"/>
        <a:ext cx="10445350" cy="649299"/>
      </dsp:txXfrm>
    </dsp:sp>
    <dsp:sp modelId="{74A4AE0D-0B87-4B8E-9682-637BFBE8A13B}">
      <dsp:nvSpPr>
        <dsp:cNvPr id="0" name=""/>
        <dsp:cNvSpPr/>
      </dsp:nvSpPr>
      <dsp:spPr>
        <a:xfrm>
          <a:off x="0" y="2622447"/>
          <a:ext cx="10515600" cy="719549"/>
        </a:xfrm>
        <a:prstGeom prst="roundRect">
          <a:avLst/>
        </a:prstGeom>
        <a:solidFill>
          <a:schemeClr val="accent5">
            <a:hueOff val="13951262"/>
            <a:satOff val="-5328"/>
            <a:lumOff val="-161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/>
            <a:t>Rafael: CU07, CU09, CU13, CU14, CU18, CU21, CU27, CU32, CU33</a:t>
          </a:r>
          <a:endParaRPr lang="en-US" sz="3000" kern="1200"/>
        </a:p>
      </dsp:txBody>
      <dsp:txXfrm>
        <a:off x="35125" y="2657572"/>
        <a:ext cx="10445350" cy="649299"/>
      </dsp:txXfrm>
    </dsp:sp>
    <dsp:sp modelId="{5E0A8FA1-9F49-4DA4-9BF8-093C72F9C87B}">
      <dsp:nvSpPr>
        <dsp:cNvPr id="0" name=""/>
        <dsp:cNvSpPr/>
      </dsp:nvSpPr>
      <dsp:spPr>
        <a:xfrm>
          <a:off x="0" y="3428397"/>
          <a:ext cx="10515600" cy="719549"/>
        </a:xfrm>
        <a:prstGeom prst="roundRect">
          <a:avLst/>
        </a:prstGeom>
        <a:solidFill>
          <a:schemeClr val="accent5">
            <a:hueOff val="18601683"/>
            <a:satOff val="-7104"/>
            <a:lumOff val="-215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 dirty="0"/>
            <a:t>Jonathan: CU02, CU06, CU12, CU17, CU22, CU36  </a:t>
          </a:r>
          <a:endParaRPr lang="en-US" sz="3000" kern="1200" dirty="0"/>
        </a:p>
      </dsp:txBody>
      <dsp:txXfrm>
        <a:off x="35125" y="3463522"/>
        <a:ext cx="10445350" cy="649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99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297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705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4894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621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259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389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6041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9216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6053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6388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E422CA8-6347-42F2-80D3-8BF4EE057EEB}" type="datetimeFigureOut">
              <a:rPr lang="es-MX" smtClean="0"/>
              <a:t>15/03/2023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EAE5358-73FF-4EF0-88C1-7EDEBECAA3DE}" type="slidenum">
              <a:rPr lang="es-MX" smtClean="0"/>
              <a:t>‹#›</a:t>
            </a:fld>
            <a:endParaRPr lang="es-MX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37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ídeo 14" descr="Paquetes de cajas">
            <a:extLst>
              <a:ext uri="{FF2B5EF4-FFF2-40B4-BE49-F238E27FC236}">
                <a16:creationId xmlns:a16="http://schemas.microsoft.com/office/drawing/2014/main" id="{19D81D80-BF2E-2F0B-01DF-D76154561B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990BBF5-BB02-877C-1404-7BEE3B4AA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s-MX" sz="5200">
                <a:solidFill>
                  <a:srgbClr val="FFFFFF"/>
                </a:solidFill>
                <a:cs typeface="Calibri Light"/>
              </a:rPr>
              <a:t>Equipo 3: Sistema de empeños</a:t>
            </a:r>
            <a:endParaRPr lang="es-MX" sz="52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CC3BAF-FE92-AC42-A27B-BF34601CB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l"/>
            <a:r>
              <a:rPr lang="es-MX" sz="1300">
                <a:solidFill>
                  <a:srgbClr val="FFFFFF"/>
                </a:solidFill>
                <a:ea typeface="+mn-lt"/>
                <a:cs typeface="+mn-lt"/>
              </a:rPr>
              <a:t>DIRCIO CAYON EDUART USSIEL</a:t>
            </a:r>
          </a:p>
          <a:p>
            <a:pPr algn="l"/>
            <a:r>
              <a:rPr lang="es-MX" sz="1300">
                <a:solidFill>
                  <a:srgbClr val="FFFFFF"/>
                </a:solidFill>
                <a:ea typeface="+mn-lt"/>
                <a:cs typeface="+mn-lt"/>
              </a:rPr>
              <a:t>HERNANDEZ MARTINEZ JONATHAN</a:t>
            </a:r>
          </a:p>
          <a:p>
            <a:pPr algn="l"/>
            <a:r>
              <a:rPr lang="es-MX" sz="1300">
                <a:solidFill>
                  <a:srgbClr val="FFFFFF"/>
                </a:solidFill>
                <a:ea typeface="+mn-lt"/>
                <a:cs typeface="+mn-lt"/>
              </a:rPr>
              <a:t>MACIP CARDOZA RAFAEL</a:t>
            </a:r>
          </a:p>
          <a:p>
            <a:pPr algn="l"/>
            <a:r>
              <a:rPr lang="es-MX" sz="1300">
                <a:solidFill>
                  <a:srgbClr val="FFFFFF"/>
                </a:solidFill>
                <a:ea typeface="+mn-lt"/>
                <a:cs typeface="+mn-lt"/>
              </a:rPr>
              <a:t>MADRID RIVERA HECTOR DAVID</a:t>
            </a:r>
          </a:p>
          <a:p>
            <a:pPr algn="l"/>
            <a:r>
              <a:rPr lang="es-MX" sz="1300">
                <a:solidFill>
                  <a:srgbClr val="FFFFFF"/>
                </a:solidFill>
                <a:ea typeface="+mn-lt"/>
                <a:cs typeface="+mn-lt"/>
              </a:rPr>
              <a:t>PANAMA VELASQUEZ AXEL</a:t>
            </a:r>
            <a:endParaRPr lang="es-MX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84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1F0FC-6433-812F-4B79-93B8A002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Actividades individuales Rafael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9D28746-5C85-4146-4A9C-6A3784B3D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826261"/>
              </p:ext>
            </p:extLst>
          </p:nvPr>
        </p:nvGraphicFramePr>
        <p:xfrm>
          <a:off x="1096963" y="1846263"/>
          <a:ext cx="910348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0696">
                  <a:extLst>
                    <a:ext uri="{9D8B030D-6E8A-4147-A177-3AD203B41FA5}">
                      <a16:colId xmlns:a16="http://schemas.microsoft.com/office/drawing/2014/main" val="4256625811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1087334157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583466180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3926021332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632934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Por empezar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En proceso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Finalizado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60530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Actividades en equipo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567731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9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3782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702566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672180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03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Horas Individuales por actividad-Jonathan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53EDB69A-0310-B0A6-111F-4A94C1A3FA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772653"/>
              </p:ext>
            </p:extLst>
          </p:nvPr>
        </p:nvGraphicFramePr>
        <p:xfrm>
          <a:off x="1096963" y="1846263"/>
          <a:ext cx="100584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totales trabajadas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en promedio 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paquetes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contexto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de dominio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clases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relacional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 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03:26:33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0:48:00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03:45:00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0:47:00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6882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2DF451-98EA-719B-DCB6-EF38A114B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Actividad por integrante-Jonathan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3FDB1868-DCA4-22E5-61E3-F609904E95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9791401"/>
              </p:ext>
            </p:extLst>
          </p:nvPr>
        </p:nvGraphicFramePr>
        <p:xfrm>
          <a:off x="833727" y="2081790"/>
          <a:ext cx="10058401" cy="32593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6292">
                  <a:extLst>
                    <a:ext uri="{9D8B030D-6E8A-4147-A177-3AD203B41FA5}">
                      <a16:colId xmlns:a16="http://schemas.microsoft.com/office/drawing/2014/main" val="4256625811"/>
                    </a:ext>
                  </a:extLst>
                </a:gridCol>
                <a:gridCol w="1328635">
                  <a:extLst>
                    <a:ext uri="{9D8B030D-6E8A-4147-A177-3AD203B41FA5}">
                      <a16:colId xmlns:a16="http://schemas.microsoft.com/office/drawing/2014/main" val="1087334157"/>
                    </a:ext>
                  </a:extLst>
                </a:gridCol>
                <a:gridCol w="1467010">
                  <a:extLst>
                    <a:ext uri="{9D8B030D-6E8A-4147-A177-3AD203B41FA5}">
                      <a16:colId xmlns:a16="http://schemas.microsoft.com/office/drawing/2014/main" val="2583466180"/>
                    </a:ext>
                  </a:extLst>
                </a:gridCol>
                <a:gridCol w="2140481">
                  <a:extLst>
                    <a:ext uri="{9D8B030D-6E8A-4147-A177-3AD203B41FA5}">
                      <a16:colId xmlns:a16="http://schemas.microsoft.com/office/drawing/2014/main" val="3926021332"/>
                    </a:ext>
                  </a:extLst>
                </a:gridCol>
                <a:gridCol w="3285983">
                  <a:extLst>
                    <a:ext uri="{9D8B030D-6E8A-4147-A177-3AD203B41FA5}">
                      <a16:colId xmlns:a16="http://schemas.microsoft.com/office/drawing/2014/main" val="968790029"/>
                    </a:ext>
                  </a:extLst>
                </a:gridCol>
              </a:tblGrid>
              <a:tr h="685985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Por empezar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En proceso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Finalizado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Total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605300361"/>
                  </a:ext>
                </a:extLst>
              </a:tr>
              <a:tr h="685985">
                <a:tc>
                  <a:txBody>
                    <a:bodyPr/>
                    <a:lstStyle/>
                    <a:p>
                      <a:r>
                        <a:rPr lang="es-MX"/>
                        <a:t>Actividades en equipo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567731947"/>
                  </a:ext>
                </a:extLst>
              </a:tr>
              <a:tr h="397436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37827198"/>
                  </a:ext>
                </a:extLst>
              </a:tr>
              <a:tr h="803931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702566353"/>
                  </a:ext>
                </a:extLst>
              </a:tr>
              <a:tr h="685985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672180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678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D257DF0-0453-4EDC-AC7B-A18EB8DF4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/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64" y="534144"/>
            <a:ext cx="10058400" cy="118899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 kern="1200" dirty="0">
                <a:latin typeface="+mj-lt"/>
                <a:ea typeface="+mj-ea"/>
                <a:cs typeface="+mj-cs"/>
              </a:rPr>
              <a:t>Horas </a:t>
            </a:r>
            <a:r>
              <a:rPr lang="en-US" sz="3400" kern="1200" dirty="0" err="1">
                <a:latin typeface="+mj-lt"/>
                <a:ea typeface="+mj-ea"/>
                <a:cs typeface="+mj-cs"/>
              </a:rPr>
              <a:t>Individuales</a:t>
            </a:r>
            <a:r>
              <a:rPr lang="en-US" sz="3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latin typeface="+mj-lt"/>
                <a:ea typeface="+mj-ea"/>
                <a:cs typeface="+mj-cs"/>
              </a:rPr>
              <a:t>por</a:t>
            </a:r>
            <a:r>
              <a:rPr lang="en-US" sz="3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latin typeface="+mj-lt"/>
                <a:ea typeface="+mj-ea"/>
                <a:cs typeface="+mj-cs"/>
              </a:rPr>
              <a:t>actividad</a:t>
            </a:r>
            <a:r>
              <a:rPr lang="en-US" sz="3400" kern="1200" dirty="0">
                <a:latin typeface="+mj-lt"/>
                <a:ea typeface="+mj-ea"/>
                <a:cs typeface="+mj-cs"/>
              </a:rPr>
              <a:t>-Madrid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AD37FC-9B2A-40CC-A286-E2776A4B5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C69B26-0323-4733-ACC1-904471EB2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193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Tabla 7">
            <a:extLst>
              <a:ext uri="{FF2B5EF4-FFF2-40B4-BE49-F238E27FC236}">
                <a16:creationId xmlns:a16="http://schemas.microsoft.com/office/drawing/2014/main" id="{75FC42AA-2984-FDED-F7A2-B3D8234BB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1450100"/>
              </p:ext>
            </p:extLst>
          </p:nvPr>
        </p:nvGraphicFramePr>
        <p:xfrm>
          <a:off x="877698" y="2048413"/>
          <a:ext cx="10119363" cy="3642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3121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73121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3373121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Actividad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Horas totales trabajadas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Horas en promedio 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Diagrama de paquetes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1:10:00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1:10:00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Diagrama de contexto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0:52:00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0:52:00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Modelo de dominio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4:43:00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4:43:00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Diagrama de clases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4:37:00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4:37:00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Modelo relacional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3:51 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3:51:00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Prototipos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2:52:00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0:28:40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Descripciones de casos de uso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4:38:27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0:46:20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r>
                        <a:rPr lang="es-MX" sz="1800"/>
                        <a:t>Diagramas de robustez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/>
                        <a:t>0 </a:t>
                      </a:r>
                    </a:p>
                  </a:txBody>
                  <a:tcPr marL="87994" marR="87994" marT="45997" marB="45997"/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0</a:t>
                      </a:r>
                    </a:p>
                  </a:txBody>
                  <a:tcPr marL="87994" marR="87994" marT="45997" marB="45997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3980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1F0FC-6433-812F-4B79-93B8A002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Actividades individuales Madrid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9D28746-5C85-4146-4A9C-6A3784B3D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7679157"/>
              </p:ext>
            </p:extLst>
          </p:nvPr>
        </p:nvGraphicFramePr>
        <p:xfrm>
          <a:off x="1096963" y="1846263"/>
          <a:ext cx="910348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0696">
                  <a:extLst>
                    <a:ext uri="{9D8B030D-6E8A-4147-A177-3AD203B41FA5}">
                      <a16:colId xmlns:a16="http://schemas.microsoft.com/office/drawing/2014/main" val="4256625811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1087334157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583466180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3926021332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632934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Por empezar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En proceso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Finalizado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60530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Actividades en equipo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567731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3782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702566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s-MX" dirty="0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672180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201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Horas Individuales por actividad-Panamá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53EDB69A-0310-B0A6-111F-4A94C1A3FA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617884"/>
              </p:ext>
            </p:extLst>
          </p:nvPr>
        </p:nvGraphicFramePr>
        <p:xfrm>
          <a:off x="1096963" y="1846263"/>
          <a:ext cx="100584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totales trabajadas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en promedio 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paquetes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contexto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de dominio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clases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relacional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 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2:07:00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0:14:00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1:41:00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0:11:00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365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2DF451-98EA-719B-DCB6-EF38A114B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Actividad por integrante Panamá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3FDB1868-DCA4-22E5-61E3-F609904E95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9744996"/>
              </p:ext>
            </p:extLst>
          </p:nvPr>
        </p:nvGraphicFramePr>
        <p:xfrm>
          <a:off x="1096963" y="1846263"/>
          <a:ext cx="1005840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4256625811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1087334157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58346618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3926021332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5456933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Por empezar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En proceso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Finalizado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Total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60530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Actividades en equipo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567731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9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3782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702566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2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672180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12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4" descr="Clipboard Checked with solid fill">
            <a:extLst>
              <a:ext uri="{FF2B5EF4-FFF2-40B4-BE49-F238E27FC236}">
                <a16:creationId xmlns:a16="http://schemas.microsoft.com/office/drawing/2014/main" id="{21D83659-9BE5-26C8-2737-A9626A733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1522" y="577724"/>
            <a:ext cx="2723094" cy="272309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ABBCA-2746-A08C-6408-688B60BE57D3}"/>
              </a:ext>
            </a:extLst>
          </p:cNvPr>
          <p:cNvSpPr txBox="1"/>
          <p:nvPr/>
        </p:nvSpPr>
        <p:spPr>
          <a:xfrm>
            <a:off x="257321" y="3590918"/>
            <a:ext cx="5437584" cy="165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s-MX" sz="5346" kern="1200" dirty="0">
                <a:solidFill>
                  <a:schemeClr val="tx1"/>
                </a:solidFill>
                <a:latin typeface="+mn-lt"/>
                <a:ea typeface="+mn-ea"/>
                <a:cs typeface="Calibri"/>
              </a:rPr>
              <a:t>Actividades</a:t>
            </a:r>
            <a:r>
              <a:rPr lang="en-US" sz="5346" kern="1200" dirty="0">
                <a:solidFill>
                  <a:schemeClr val="tx1"/>
                </a:solidFill>
                <a:latin typeface="+mn-lt"/>
                <a:ea typeface="+mn-ea"/>
                <a:cs typeface="Calibri"/>
              </a:rPr>
              <a:t> </a:t>
            </a:r>
            <a:r>
              <a:rPr lang="en-US" sz="5346" kern="1200" dirty="0" err="1">
                <a:solidFill>
                  <a:schemeClr val="tx1"/>
                </a:solidFill>
                <a:latin typeface="+mn-lt"/>
                <a:ea typeface="+mn-ea"/>
                <a:cs typeface="Calibri"/>
              </a:rPr>
              <a:t>totales</a:t>
            </a:r>
            <a:br>
              <a:rPr lang="en-US" sz="5346" kern="1200" dirty="0">
                <a:solidFill>
                  <a:schemeClr val="tx1"/>
                </a:solidFill>
                <a:latin typeface="+mn-lt"/>
                <a:ea typeface="+mn-ea"/>
                <a:cs typeface="Calibri"/>
              </a:rPr>
            </a:br>
            <a:r>
              <a:rPr lang="en-US" sz="4800" b="1" kern="1200" dirty="0">
                <a:solidFill>
                  <a:schemeClr val="tx1"/>
                </a:solidFill>
                <a:latin typeface="+mn-lt"/>
                <a:ea typeface="+mn-ea"/>
                <a:cs typeface="Calibri"/>
              </a:rPr>
              <a:t>216 – 100%</a:t>
            </a:r>
            <a:endParaRPr lang="en-US" sz="800" b="1" dirty="0"/>
          </a:p>
        </p:txBody>
      </p:sp>
      <p:pic>
        <p:nvPicPr>
          <p:cNvPr id="8" name="Graphic 4" descr="Clipboard Checked with solid fill">
            <a:extLst>
              <a:ext uri="{FF2B5EF4-FFF2-40B4-BE49-F238E27FC236}">
                <a16:creationId xmlns:a16="http://schemas.microsoft.com/office/drawing/2014/main" id="{84222C50-83BD-28B9-A4A7-76E9C2565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8473" y="577724"/>
            <a:ext cx="2723094" cy="27230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65F1EEF-EE78-A94F-3028-44CC96D1EEC5}"/>
              </a:ext>
            </a:extLst>
          </p:cNvPr>
          <p:cNvSpPr txBox="1"/>
          <p:nvPr/>
        </p:nvSpPr>
        <p:spPr>
          <a:xfrm>
            <a:off x="5867507" y="3597971"/>
            <a:ext cx="5437584" cy="16466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n-US" sz="5300" dirty="0">
                <a:cs typeface="Calibri"/>
              </a:rPr>
              <a:t>Primera </a:t>
            </a:r>
            <a:r>
              <a:rPr lang="es-MX" sz="5300" dirty="0">
                <a:cs typeface="Calibri"/>
              </a:rPr>
              <a:t>entrega</a:t>
            </a:r>
            <a:br>
              <a:rPr lang="en-US" sz="5300" dirty="0">
                <a:cs typeface="Calibri"/>
              </a:rPr>
            </a:br>
            <a:r>
              <a:rPr lang="en-US" sz="4800" b="1" dirty="0">
                <a:cs typeface="Calibri"/>
              </a:rPr>
              <a:t>87 – 40%</a:t>
            </a:r>
            <a:endParaRPr lang="en-US" sz="54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0833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1">
            <a:extLst>
              <a:ext uri="{FF2B5EF4-FFF2-40B4-BE49-F238E27FC236}">
                <a16:creationId xmlns:a16="http://schemas.microsoft.com/office/drawing/2014/main" id="{66C18084-FA8F-E01F-AE7F-4547BE8E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MX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Actividades</a:t>
            </a:r>
          </a:p>
        </p:txBody>
      </p:sp>
      <p:pic>
        <p:nvPicPr>
          <p:cNvPr id="4" name="Graphic 4" descr="Clipboard Checked with solid fill">
            <a:extLst>
              <a:ext uri="{FF2B5EF4-FFF2-40B4-BE49-F238E27FC236}">
                <a16:creationId xmlns:a16="http://schemas.microsoft.com/office/drawing/2014/main" id="{A488DF5A-0283-9703-F4DD-5F3957CF4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7288" y="2384425"/>
            <a:ext cx="3246438" cy="3246438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C099438-FAFA-95C1-3323-4975B86EBA69}"/>
              </a:ext>
            </a:extLst>
          </p:cNvPr>
          <p:cNvSpPr txBox="1"/>
          <p:nvPr/>
        </p:nvSpPr>
        <p:spPr>
          <a:xfrm>
            <a:off x="1027276" y="2014866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</a:rPr>
              <a:t>Por </a:t>
            </a:r>
            <a:r>
              <a:rPr lang="es-MX" sz="3600" dirty="0">
                <a:solidFill>
                  <a:srgbClr val="FFFFFF"/>
                </a:solidFill>
              </a:rPr>
              <a:t>hacer</a:t>
            </a:r>
          </a:p>
        </p:txBody>
      </p:sp>
      <p:pic>
        <p:nvPicPr>
          <p:cNvPr id="5" name="Graphic 4" descr="Clipboard Checked with solid fill">
            <a:extLst>
              <a:ext uri="{FF2B5EF4-FFF2-40B4-BE49-F238E27FC236}">
                <a16:creationId xmlns:a16="http://schemas.microsoft.com/office/drawing/2014/main" id="{061B8750-BF2B-9989-D0CC-72A26431A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71988" y="2384425"/>
            <a:ext cx="3246438" cy="324643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60FD88B-2B35-24EF-B07E-4EFAE958B487}"/>
              </a:ext>
            </a:extLst>
          </p:cNvPr>
          <p:cNvSpPr txBox="1"/>
          <p:nvPr/>
        </p:nvSpPr>
        <p:spPr>
          <a:xfrm>
            <a:off x="4505325" y="2013273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MX" sz="3600">
                <a:solidFill>
                  <a:srgbClr val="FFFFFF"/>
                </a:solidFill>
              </a:rPr>
              <a:t>En proceso</a:t>
            </a:r>
          </a:p>
        </p:txBody>
      </p:sp>
      <p:pic>
        <p:nvPicPr>
          <p:cNvPr id="6" name="Graphic 4" descr="Clipboard Checked with solid fill">
            <a:extLst>
              <a:ext uri="{FF2B5EF4-FFF2-40B4-BE49-F238E27FC236}">
                <a16:creationId xmlns:a16="http://schemas.microsoft.com/office/drawing/2014/main" id="{EDA480DF-A293-EA9C-B2D3-2BBD0D9F1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5100" y="2384425"/>
            <a:ext cx="3246438" cy="324643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6F3EFC6-7A85-F238-8172-201B6C2387E2}"/>
              </a:ext>
            </a:extLst>
          </p:cNvPr>
          <p:cNvSpPr txBox="1"/>
          <p:nvPr/>
        </p:nvSpPr>
        <p:spPr>
          <a:xfrm>
            <a:off x="7950037" y="1990725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4000" dirty="0" err="1">
                <a:solidFill>
                  <a:srgbClr val="FFFFFF"/>
                </a:solidFill>
              </a:rPr>
              <a:t>Terminadas</a:t>
            </a:r>
            <a:endParaRPr lang="es-MX" sz="4000" dirty="0">
              <a:solidFill>
                <a:srgbClr val="FFFFFF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1E49E84-7A7F-599D-ED7E-D1E19787C744}"/>
              </a:ext>
            </a:extLst>
          </p:cNvPr>
          <p:cNvSpPr txBox="1"/>
          <p:nvPr/>
        </p:nvSpPr>
        <p:spPr>
          <a:xfrm>
            <a:off x="1027276" y="5351134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3600">
                <a:solidFill>
                  <a:srgbClr val="FFFFFF"/>
                </a:solidFill>
              </a:rPr>
              <a:t>0</a:t>
            </a:r>
            <a:endParaRPr lang="es-MX" sz="3600">
              <a:solidFill>
                <a:srgbClr val="FFFFFF"/>
              </a:solid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4CB547A-9FA5-0A70-8BCF-68D1C2F2108E}"/>
              </a:ext>
            </a:extLst>
          </p:cNvPr>
          <p:cNvSpPr txBox="1"/>
          <p:nvPr/>
        </p:nvSpPr>
        <p:spPr>
          <a:xfrm>
            <a:off x="4471988" y="5353930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3600">
                <a:solidFill>
                  <a:srgbClr val="FFFFFF"/>
                </a:solidFill>
              </a:rPr>
              <a:t>11 – 13%</a:t>
            </a:r>
            <a:endParaRPr lang="es-MX" sz="3600">
              <a:solidFill>
                <a:srgbClr val="FFFFFF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EE4564C-CD81-C199-383E-FC7971D0CCE0}"/>
              </a:ext>
            </a:extLst>
          </p:cNvPr>
          <p:cNvSpPr txBox="1"/>
          <p:nvPr/>
        </p:nvSpPr>
        <p:spPr>
          <a:xfrm>
            <a:off x="7950037" y="5351134"/>
            <a:ext cx="3246438" cy="6492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3600">
                <a:solidFill>
                  <a:srgbClr val="FFFFFF"/>
                </a:solidFill>
              </a:rPr>
              <a:t>76 – 87%</a:t>
            </a:r>
            <a:endParaRPr lang="es-MX" sz="3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84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4" descr="Clipboard Checked with solid fill">
            <a:extLst>
              <a:ext uri="{FF2B5EF4-FFF2-40B4-BE49-F238E27FC236}">
                <a16:creationId xmlns:a16="http://schemas.microsoft.com/office/drawing/2014/main" id="{21D83659-9BE5-26C8-2737-A9626A733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6436" y="451948"/>
            <a:ext cx="1668965" cy="166896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ABBCA-2746-A08C-6408-688B60BE57D3}"/>
              </a:ext>
            </a:extLst>
          </p:cNvPr>
          <p:cNvSpPr txBox="1"/>
          <p:nvPr/>
        </p:nvSpPr>
        <p:spPr>
          <a:xfrm>
            <a:off x="1207742" y="2058067"/>
            <a:ext cx="3126351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s-MX" sz="2500" dirty="0">
                <a:cs typeface="Calibri"/>
              </a:rPr>
              <a:t>Actividades grupales </a:t>
            </a:r>
            <a:br>
              <a:rPr lang="es-MX" sz="2500" dirty="0">
                <a:cs typeface="Calibri"/>
              </a:rPr>
            </a:br>
            <a:r>
              <a:rPr lang="es-MX" sz="2500" b="1" dirty="0">
                <a:cs typeface="Calibri"/>
              </a:rPr>
              <a:t>6</a:t>
            </a:r>
            <a:endParaRPr lang="es-MX" sz="25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5F1EEF-EE78-A94F-3028-44CC96D1EEC5}"/>
              </a:ext>
            </a:extLst>
          </p:cNvPr>
          <p:cNvSpPr txBox="1"/>
          <p:nvPr/>
        </p:nvSpPr>
        <p:spPr>
          <a:xfrm>
            <a:off x="7015504" y="2072566"/>
            <a:ext cx="449337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s-MX" sz="2500">
                <a:cs typeface="Calibri"/>
              </a:rPr>
              <a:t>Descripciones de Caso de uso </a:t>
            </a:r>
            <a:br>
              <a:rPr lang="es-MX" sz="2500">
                <a:cs typeface="Calibri"/>
              </a:rPr>
            </a:br>
            <a:r>
              <a:rPr lang="es-MX" sz="2500" b="1">
                <a:cs typeface="Calibri"/>
              </a:rPr>
              <a:t>35</a:t>
            </a:r>
          </a:p>
        </p:txBody>
      </p:sp>
      <p:pic>
        <p:nvPicPr>
          <p:cNvPr id="2" name="Graphic 4" descr="Clipboard Checked with solid fill">
            <a:extLst>
              <a:ext uri="{FF2B5EF4-FFF2-40B4-BE49-F238E27FC236}">
                <a16:creationId xmlns:a16="http://schemas.microsoft.com/office/drawing/2014/main" id="{0554EBF0-4188-8BFA-4240-A4383561AD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62562" y="403601"/>
            <a:ext cx="1668965" cy="1668965"/>
          </a:xfrm>
          <a:prstGeom prst="rect">
            <a:avLst/>
          </a:prstGeom>
        </p:spPr>
      </p:pic>
      <p:pic>
        <p:nvPicPr>
          <p:cNvPr id="3" name="Graphic 4" descr="Clipboard Checked with solid fill">
            <a:extLst>
              <a:ext uri="{FF2B5EF4-FFF2-40B4-BE49-F238E27FC236}">
                <a16:creationId xmlns:a16="http://schemas.microsoft.com/office/drawing/2014/main" id="{24CC96B7-CAC8-6246-DC2B-3CE08E853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6436" y="3429000"/>
            <a:ext cx="1668965" cy="1668965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B3DDC2C4-36DE-D186-EC79-86AC751A5DD4}"/>
              </a:ext>
            </a:extLst>
          </p:cNvPr>
          <p:cNvSpPr txBox="1"/>
          <p:nvPr/>
        </p:nvSpPr>
        <p:spPr>
          <a:xfrm>
            <a:off x="1800974" y="5040716"/>
            <a:ext cx="1939888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s-MX" sz="2500" dirty="0">
                <a:cs typeface="Calibri"/>
              </a:rPr>
              <a:t>Prototipos </a:t>
            </a:r>
            <a:br>
              <a:rPr lang="es-MX" sz="2500" dirty="0">
                <a:cs typeface="Calibri"/>
              </a:rPr>
            </a:br>
            <a:r>
              <a:rPr lang="es-MX" sz="2500" b="1" dirty="0">
                <a:cs typeface="Calibri"/>
              </a:rPr>
              <a:t>35</a:t>
            </a:r>
            <a:endParaRPr lang="es-MX" sz="2500" dirty="0"/>
          </a:p>
        </p:txBody>
      </p:sp>
      <p:pic>
        <p:nvPicPr>
          <p:cNvPr id="9" name="Graphic 4" descr="Clipboard Checked with solid fill">
            <a:extLst>
              <a:ext uri="{FF2B5EF4-FFF2-40B4-BE49-F238E27FC236}">
                <a16:creationId xmlns:a16="http://schemas.microsoft.com/office/drawing/2014/main" id="{75B1E9C3-97B8-79CE-7C44-60CEB1AD2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62562" y="3472071"/>
            <a:ext cx="1668965" cy="1668965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B8C05A2-2A4E-1FF4-4694-AE3DC608904B}"/>
              </a:ext>
            </a:extLst>
          </p:cNvPr>
          <p:cNvSpPr txBox="1"/>
          <p:nvPr/>
        </p:nvSpPr>
        <p:spPr>
          <a:xfrm>
            <a:off x="7259598" y="5057565"/>
            <a:ext cx="3721285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2715768">
              <a:spcAft>
                <a:spcPts val="600"/>
              </a:spcAft>
            </a:pPr>
            <a:r>
              <a:rPr lang="es-MX" sz="2500">
                <a:cs typeface="Calibri"/>
              </a:rPr>
              <a:t>Diagramas de robustez </a:t>
            </a:r>
            <a:br>
              <a:rPr lang="es-MX" sz="2500">
                <a:cs typeface="Calibri"/>
              </a:rPr>
            </a:br>
            <a:r>
              <a:rPr lang="es-MX" sz="2500" b="1">
                <a:cs typeface="Calibri"/>
              </a:rPr>
              <a:t>11</a:t>
            </a:r>
            <a:endParaRPr lang="es-MX" sz="2500" b="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4154887-F088-476B-7A10-66F0C12E6402}"/>
              </a:ext>
            </a:extLst>
          </p:cNvPr>
          <p:cNvSpPr/>
          <p:nvPr/>
        </p:nvSpPr>
        <p:spPr>
          <a:xfrm>
            <a:off x="4900426" y="2697973"/>
            <a:ext cx="1926854" cy="1960169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/>
              <a:t>Total</a:t>
            </a:r>
            <a:br>
              <a:rPr lang="es-MX" sz="4800" dirty="0"/>
            </a:br>
            <a:r>
              <a:rPr lang="es-MX" sz="3600" dirty="0"/>
              <a:t>87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138501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769F7-FC09-B756-4A23-C9CB1FC02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s-MX" sz="5200"/>
              <a:t>Casos de uso por integrante </a:t>
            </a:r>
          </a:p>
        </p:txBody>
      </p:sp>
      <p:graphicFrame>
        <p:nvGraphicFramePr>
          <p:cNvPr id="16" name="Marcador de contenido 2">
            <a:extLst>
              <a:ext uri="{FF2B5EF4-FFF2-40B4-BE49-F238E27FC236}">
                <a16:creationId xmlns:a16="http://schemas.microsoft.com/office/drawing/2014/main" id="{F123C89F-71FB-EE73-0D6F-95911015CA4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2789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CD257DF0-0453-4EDC-AC7B-A18EB8DF4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/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659" y="399218"/>
            <a:ext cx="10058400" cy="1188995"/>
          </a:xfrm>
        </p:spPr>
        <p:txBody>
          <a:bodyPr anchor="ctr">
            <a:normAutofit/>
          </a:bodyPr>
          <a:lstStyle/>
          <a:p>
            <a:pPr algn="ctr"/>
            <a:r>
              <a:rPr lang="es-MX" dirty="0"/>
              <a:t>Horas totales por actividad</a:t>
            </a: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24AD37FC-9B2A-40CC-A286-E2776A4B5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B3C69B26-0323-4733-ACC1-904471EB2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193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53EDB69A-0310-B0A6-111F-4A94C1A3FA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7222715"/>
              </p:ext>
            </p:extLst>
          </p:nvPr>
        </p:nvGraphicFramePr>
        <p:xfrm>
          <a:off x="1148287" y="2043117"/>
          <a:ext cx="10119363" cy="3444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4420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04992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2929951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Actividad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Horas totales trabajadas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Horas en promedio 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Diagrama de paquetes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1:10:00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1:10:00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Diagrama de contexto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0:52:00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0:52:00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Modelo de dominio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4:43:00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4:43:00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Diagrama de clases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4:37:00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4:37:00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Modelo relacional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3:51 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3:51:00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Prototipos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17:26:00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0:30:00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Descripciones de casos de uso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16:47:00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0:29:00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382744">
                <a:tc>
                  <a:txBody>
                    <a:bodyPr/>
                    <a:lstStyle/>
                    <a:p>
                      <a:r>
                        <a:rPr lang="es-MX" sz="1700"/>
                        <a:t>Diagramas de robustez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0 </a:t>
                      </a:r>
                    </a:p>
                  </a:txBody>
                  <a:tcPr marL="85295" marR="85295" marT="42648" marB="42648"/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0</a:t>
                      </a:r>
                    </a:p>
                  </a:txBody>
                  <a:tcPr marL="85295" marR="85295" marT="42648" marB="42648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9310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1">
            <a:extLst>
              <a:ext uri="{FF2B5EF4-FFF2-40B4-BE49-F238E27FC236}">
                <a16:creationId xmlns:a16="http://schemas.microsoft.com/office/drawing/2014/main" id="{CD257DF0-0453-4EDC-AC7B-A18EB8DF4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/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684" y="511318"/>
            <a:ext cx="10058400" cy="1188995"/>
          </a:xfrm>
        </p:spPr>
        <p:txBody>
          <a:bodyPr anchor="ctr">
            <a:normAutofit/>
          </a:bodyPr>
          <a:lstStyle/>
          <a:p>
            <a:pPr algn="ctr"/>
            <a:r>
              <a:rPr lang="es-MX" sz="4100" dirty="0"/>
              <a:t>Horas Individuales por actividad- Eduart Dircio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24AD37FC-9B2A-40CC-A286-E2776A4B5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B3C69B26-0323-4733-ACC1-904471EB2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193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53EDB69A-0310-B0A6-111F-4A94C1A3FA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5863499"/>
              </p:ext>
            </p:extLst>
          </p:nvPr>
        </p:nvGraphicFramePr>
        <p:xfrm>
          <a:off x="1036318" y="2149893"/>
          <a:ext cx="10119364" cy="3514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3260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73260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3372844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Actividad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Horas totales trabajadas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Horas en promedio 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Diagrama de paquetes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1:10:00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1:10:00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Diagrama de contexto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0:52:00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0:52:00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Modelo de dominio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4:43:00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4:43:00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Diagrama de clases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4:37:00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4:37:00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Modelo relacional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3:51 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3:51:00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Prototipos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4:12:00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0:42:00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Descripciones de casos de uso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4:20:00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0:43:33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390518">
                <a:tc>
                  <a:txBody>
                    <a:bodyPr/>
                    <a:lstStyle/>
                    <a:p>
                      <a:r>
                        <a:rPr lang="es-MX" sz="1700"/>
                        <a:t>Diagramas de robustez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/>
                        <a:t>0 </a:t>
                      </a:r>
                    </a:p>
                  </a:txBody>
                  <a:tcPr marL="87998" marR="87998" marT="43999" marB="43999"/>
                </a:tc>
                <a:tc>
                  <a:txBody>
                    <a:bodyPr/>
                    <a:lstStyle/>
                    <a:p>
                      <a:r>
                        <a:rPr lang="es-MX" sz="1700" dirty="0"/>
                        <a:t>0</a:t>
                      </a:r>
                    </a:p>
                  </a:txBody>
                  <a:tcPr marL="87998" marR="87998" marT="43999" marB="43999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574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1F0FC-6433-812F-4B79-93B8A002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Actividades por integrante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F7FB6-B159-8658-FCBD-67B3CEF21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103163" cy="2661920"/>
          </a:xfrm>
        </p:spPr>
        <p:txBody>
          <a:bodyPr/>
          <a:lstStyle/>
          <a:p>
            <a:endParaRPr lang="es-MX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13ABD42C-F534-386A-E14A-C8F154612C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451452"/>
              </p:ext>
            </p:extLst>
          </p:nvPr>
        </p:nvGraphicFramePr>
        <p:xfrm>
          <a:off x="1096963" y="1846263"/>
          <a:ext cx="910348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0696">
                  <a:extLst>
                    <a:ext uri="{9D8B030D-6E8A-4147-A177-3AD203B41FA5}">
                      <a16:colId xmlns:a16="http://schemas.microsoft.com/office/drawing/2014/main" val="4256625811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1087334157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583466180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3926021332"/>
                    </a:ext>
                  </a:extLst>
                </a:gridCol>
                <a:gridCol w="1820696">
                  <a:extLst>
                    <a:ext uri="{9D8B030D-6E8A-4147-A177-3AD203B41FA5}">
                      <a16:colId xmlns:a16="http://schemas.microsoft.com/office/drawing/2014/main" val="2632934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Por empezar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En proceso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Finalizado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60530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Actividades en equipo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6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567731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  <a:endParaRPr lang="es-MX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3782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sz="1800" cap="none" spc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s-MX"/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s-MX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702566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2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s-MX" dirty="0"/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672180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9091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EE006-44B3-0440-4BFC-65B39FB2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Horas Individuales por actividad-Rafael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53EDB69A-0310-B0A6-111F-4A94C1A3FA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5979592"/>
              </p:ext>
            </p:extLst>
          </p:nvPr>
        </p:nvGraphicFramePr>
        <p:xfrm>
          <a:off x="1096963" y="1846263"/>
          <a:ext cx="100584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97112945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75926981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268342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Actividad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totales trabajadas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Horas en promedio 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007954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paquetes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1:10:00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578847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contexto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0:52:00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9879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de dominio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4:43:00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30042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 de clases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4:37:00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4275705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Modelo relacional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 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3:51:00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87618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Prototipos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03:26:33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0:23.28:00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61835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Descripciones de casos de uso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01:52:00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0:12:44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1017086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/>
                        <a:t>Diagramas de robustez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0 </a:t>
                      </a:r>
                    </a:p>
                  </a:txBody>
                  <a:tcPr marL="87464" marR="87464"/>
                </a:tc>
                <a:tc>
                  <a:txBody>
                    <a:bodyPr/>
                    <a:lstStyle/>
                    <a:p>
                      <a:r>
                        <a:rPr lang="es-MX"/>
                        <a:t>0</a:t>
                      </a:r>
                    </a:p>
                  </a:txBody>
                  <a:tcPr marL="87464" marR="87464"/>
                </a:tc>
                <a:extLst>
                  <a:ext uri="{0D108BD9-81ED-4DB2-BD59-A6C34878D82A}">
                    <a16:rowId xmlns:a16="http://schemas.microsoft.com/office/drawing/2014/main" val="3016253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68225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D126A62E5B95D41ABAB88CEFB1ADA2B" ma:contentTypeVersion="15" ma:contentTypeDescription="Crear nuevo documento." ma:contentTypeScope="" ma:versionID="6dfde37e9d30d806a750b05a86cff103">
  <xsd:schema xmlns:xsd="http://www.w3.org/2001/XMLSchema" xmlns:xs="http://www.w3.org/2001/XMLSchema" xmlns:p="http://schemas.microsoft.com/office/2006/metadata/properties" xmlns:ns3="835adbbf-c0d0-4a60-a1ab-cc1013d24a85" xmlns:ns4="3ca80948-851e-4083-bf0d-0bc58e3a31f5" targetNamespace="http://schemas.microsoft.com/office/2006/metadata/properties" ma:root="true" ma:fieldsID="a679a5d2333abda2fa20e4eaa9008429" ns3:_="" ns4:_="">
    <xsd:import namespace="835adbbf-c0d0-4a60-a1ab-cc1013d24a85"/>
    <xsd:import namespace="3ca80948-851e-4083-bf0d-0bc58e3a31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adbbf-c0d0-4a60-a1ab-cc1013d24a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a80948-851e-4083-bf0d-0bc58e3a31f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35adbbf-c0d0-4a60-a1ab-cc1013d24a85" xsi:nil="true"/>
  </documentManagement>
</p:properties>
</file>

<file path=customXml/itemProps1.xml><?xml version="1.0" encoding="utf-8"?>
<ds:datastoreItem xmlns:ds="http://schemas.openxmlformats.org/officeDocument/2006/customXml" ds:itemID="{42D46EF4-C7C6-4D66-B611-60D4A6F4AD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2FD812-6B27-4E5A-A457-E45A8616697A}">
  <ds:schemaRefs>
    <ds:schemaRef ds:uri="3ca80948-851e-4083-bf0d-0bc58e3a31f5"/>
    <ds:schemaRef ds:uri="835adbbf-c0d0-4a60-a1ab-cc1013d24a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38817C0-DC7E-4A98-9844-578D31F7E5E2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835adbbf-c0d0-4a60-a1ab-cc1013d24a85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3ca80948-851e-4083-bf0d-0bc58e3a31f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664</Words>
  <Application>Microsoft Office PowerPoint</Application>
  <PresentationFormat>Widescreen</PresentationFormat>
  <Paragraphs>327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Retrospect</vt:lpstr>
      <vt:lpstr>Equipo 3: Sistema de empeños</vt:lpstr>
      <vt:lpstr>PowerPoint Presentation</vt:lpstr>
      <vt:lpstr>Actividades</vt:lpstr>
      <vt:lpstr>PowerPoint Presentation</vt:lpstr>
      <vt:lpstr>Casos de uso por integrante </vt:lpstr>
      <vt:lpstr>Horas totales por actividad</vt:lpstr>
      <vt:lpstr>Horas Individuales por actividad- Eduart Dircio</vt:lpstr>
      <vt:lpstr>Actividades por integrante</vt:lpstr>
      <vt:lpstr>Horas Individuales por actividad-Rafael</vt:lpstr>
      <vt:lpstr>Actividades individuales Rafael</vt:lpstr>
      <vt:lpstr>Horas Individuales por actividad-Jonathan</vt:lpstr>
      <vt:lpstr>Actividad por integrante-Jonathan</vt:lpstr>
      <vt:lpstr>Horas Individuales por actividad-Madrid</vt:lpstr>
      <vt:lpstr>Actividades individuales Madrid</vt:lpstr>
      <vt:lpstr>Horas Individuales por actividad-Panamá</vt:lpstr>
      <vt:lpstr>Actividad por integrante Panamá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MADRID RIVERA HECTOR</dc:creator>
  <cp:lastModifiedBy>DIRCIO CAYON EDUART USSIEL</cp:lastModifiedBy>
  <cp:revision>2</cp:revision>
  <dcterms:created xsi:type="dcterms:W3CDTF">2023-03-14T23:27:08Z</dcterms:created>
  <dcterms:modified xsi:type="dcterms:W3CDTF">2023-03-16T06:06:02Z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0x0101007D126A62E5B95D41ABAB88CEFB1ADA2B</vt:lpwstr>
  </property>
</Properties>
</file>

<file path=docProps/thumbnail.jpeg>
</file>